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oppi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0E00A95-5AE4-4288-8430-094485FC2E2E}">
  <a:tblStyle styleId="{A0E00A95-5AE4-4288-8430-094485FC2E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Poppins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5d534253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5d534253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d1813b5da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d1813b5da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d1813b5da0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d1813b5da0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1813b5da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d1813b5d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1813b5da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d1813b5da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1813b5da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d1813b5da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1813b5da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1813b5da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d1813b5da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d1813b5da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1813b5da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d1813b5da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1813b5da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d1813b5da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1813b5da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1813b5da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080675" y="1687650"/>
            <a:ext cx="6350100" cy="143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80675" y="3183000"/>
            <a:ext cx="635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1721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6807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hasCustomPrompt="1" type="title"/>
          </p:nvPr>
        </p:nvSpPr>
        <p:spPr>
          <a:xfrm>
            <a:off x="3091725" y="1412738"/>
            <a:ext cx="5339100" cy="108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3091725" y="3233663"/>
            <a:ext cx="53391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11"/>
          <p:cNvSpPr/>
          <p:nvPr/>
        </p:nvSpPr>
        <p:spPr>
          <a:xfrm>
            <a:off x="0" y="0"/>
            <a:ext cx="266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11"/>
          <p:cNvCxnSpPr/>
          <p:nvPr/>
        </p:nvCxnSpPr>
        <p:spPr>
          <a:xfrm>
            <a:off x="88205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0" y="0"/>
            <a:ext cx="4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3"/>
          <p:cNvCxnSpPr/>
          <p:nvPr/>
        </p:nvCxnSpPr>
        <p:spPr>
          <a:xfrm>
            <a:off x="84307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2" type="title"/>
          </p:nvPr>
        </p:nvSpPr>
        <p:spPr>
          <a:xfrm>
            <a:off x="720000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hasCustomPrompt="1" idx="3" type="title"/>
          </p:nvPr>
        </p:nvSpPr>
        <p:spPr>
          <a:xfrm>
            <a:off x="720000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4" type="title"/>
          </p:nvPr>
        </p:nvSpPr>
        <p:spPr>
          <a:xfrm>
            <a:off x="3371772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5" type="title"/>
          </p:nvPr>
        </p:nvSpPr>
        <p:spPr>
          <a:xfrm>
            <a:off x="3371772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6" type="title"/>
          </p:nvPr>
        </p:nvSpPr>
        <p:spPr>
          <a:xfrm>
            <a:off x="6023544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7" type="title"/>
          </p:nvPr>
        </p:nvSpPr>
        <p:spPr>
          <a:xfrm>
            <a:off x="6023544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720000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3"/>
          <p:cNvSpPr txBox="1"/>
          <p:nvPr>
            <p:ph idx="8" type="subTitle"/>
          </p:nvPr>
        </p:nvSpPr>
        <p:spPr>
          <a:xfrm>
            <a:off x="3371774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3"/>
          <p:cNvSpPr txBox="1"/>
          <p:nvPr>
            <p:ph idx="9" type="subTitle"/>
          </p:nvPr>
        </p:nvSpPr>
        <p:spPr>
          <a:xfrm>
            <a:off x="6023548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13"/>
          <p:cNvSpPr txBox="1"/>
          <p:nvPr>
            <p:ph idx="13" type="subTitle"/>
          </p:nvPr>
        </p:nvSpPr>
        <p:spPr>
          <a:xfrm>
            <a:off x="720000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3"/>
          <p:cNvSpPr txBox="1"/>
          <p:nvPr>
            <p:ph idx="14" type="subTitle"/>
          </p:nvPr>
        </p:nvSpPr>
        <p:spPr>
          <a:xfrm>
            <a:off x="3371774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3"/>
          <p:cNvSpPr txBox="1"/>
          <p:nvPr>
            <p:ph idx="15" type="subTitle"/>
          </p:nvPr>
        </p:nvSpPr>
        <p:spPr>
          <a:xfrm>
            <a:off x="6023548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92" name="Google Shape;92;p13"/>
          <p:cNvGrpSpPr/>
          <p:nvPr/>
        </p:nvGrpSpPr>
        <p:grpSpPr>
          <a:xfrm>
            <a:off x="720000" y="4854300"/>
            <a:ext cx="8536500" cy="0"/>
            <a:chOff x="2220050" y="1547100"/>
            <a:chExt cx="8536500" cy="0"/>
          </a:xfrm>
        </p:grpSpPr>
        <p:cxnSp>
          <p:nvCxnSpPr>
            <p:cNvPr id="93" name="Google Shape;93;p13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" name="Google Shape;94;p13"/>
            <p:cNvCxnSpPr/>
            <p:nvPr/>
          </p:nvCxnSpPr>
          <p:spPr>
            <a:xfrm>
              <a:off x="2684450" y="1547100"/>
              <a:ext cx="8072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0"/>
            <a:ext cx="4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87838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" name="Google Shape;99;p14"/>
          <p:cNvGrpSpPr/>
          <p:nvPr/>
        </p:nvGrpSpPr>
        <p:grpSpPr>
          <a:xfrm>
            <a:off x="1501085" y="4854300"/>
            <a:ext cx="7698000" cy="0"/>
            <a:chOff x="2220050" y="1547100"/>
            <a:chExt cx="7698000" cy="0"/>
          </a:xfrm>
        </p:grpSpPr>
        <p:cxnSp>
          <p:nvCxnSpPr>
            <p:cNvPr id="100" name="Google Shape;100;p1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4"/>
            <p:cNvCxnSpPr/>
            <p:nvPr/>
          </p:nvCxnSpPr>
          <p:spPr>
            <a:xfrm>
              <a:off x="2684450" y="1547100"/>
              <a:ext cx="723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>
            <p:ph idx="2" type="pic"/>
          </p:nvPr>
        </p:nvSpPr>
        <p:spPr>
          <a:xfrm>
            <a:off x="1377525" y="0"/>
            <a:ext cx="3802500" cy="30339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15"/>
          <p:cNvSpPr/>
          <p:nvPr>
            <p:ph idx="3" type="pic"/>
          </p:nvPr>
        </p:nvSpPr>
        <p:spPr>
          <a:xfrm>
            <a:off x="5516825" y="-23825"/>
            <a:ext cx="3643800" cy="51672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5"/>
          <p:cNvSpPr/>
          <p:nvPr/>
        </p:nvSpPr>
        <p:spPr>
          <a:xfrm>
            <a:off x="0" y="0"/>
            <a:ext cx="104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5"/>
          <p:cNvCxnSpPr/>
          <p:nvPr/>
        </p:nvCxnSpPr>
        <p:spPr>
          <a:xfrm>
            <a:off x="88055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5"/>
          <p:cNvSpPr txBox="1"/>
          <p:nvPr>
            <p:ph type="title"/>
          </p:nvPr>
        </p:nvSpPr>
        <p:spPr>
          <a:xfrm>
            <a:off x="1377513" y="3108350"/>
            <a:ext cx="38025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" type="subTitle"/>
          </p:nvPr>
        </p:nvSpPr>
        <p:spPr>
          <a:xfrm>
            <a:off x="1377513" y="3679400"/>
            <a:ext cx="3802500" cy="9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6071025" y="539500"/>
            <a:ext cx="23598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" type="subTitle"/>
          </p:nvPr>
        </p:nvSpPr>
        <p:spPr>
          <a:xfrm>
            <a:off x="6071025" y="1570750"/>
            <a:ext cx="23598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16"/>
          <p:cNvSpPr/>
          <p:nvPr>
            <p:ph idx="2" type="pic"/>
          </p:nvPr>
        </p:nvSpPr>
        <p:spPr>
          <a:xfrm>
            <a:off x="0" y="0"/>
            <a:ext cx="3428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6"/>
          <p:cNvSpPr/>
          <p:nvPr>
            <p:ph idx="3" type="pic"/>
          </p:nvPr>
        </p:nvSpPr>
        <p:spPr>
          <a:xfrm>
            <a:off x="3690500" y="3066625"/>
            <a:ext cx="4705500" cy="20769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6"/>
          <p:cNvSpPr/>
          <p:nvPr>
            <p:ph idx="4" type="pic"/>
          </p:nvPr>
        </p:nvSpPr>
        <p:spPr>
          <a:xfrm>
            <a:off x="3690375" y="0"/>
            <a:ext cx="2285700" cy="282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16"/>
          <p:cNvSpPr/>
          <p:nvPr/>
        </p:nvSpPr>
        <p:spPr>
          <a:xfrm>
            <a:off x="8947250" y="0"/>
            <a:ext cx="196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6"/>
          <p:cNvCxnSpPr/>
          <p:nvPr/>
        </p:nvCxnSpPr>
        <p:spPr>
          <a:xfrm>
            <a:off x="4148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13250" y="445025"/>
            <a:ext cx="463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3250" y="1257575"/>
            <a:ext cx="77175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0" name="Google Shape;120;p17"/>
          <p:cNvSpPr/>
          <p:nvPr/>
        </p:nvSpPr>
        <p:spPr>
          <a:xfrm>
            <a:off x="0" y="0"/>
            <a:ext cx="5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7"/>
          <p:cNvCxnSpPr/>
          <p:nvPr/>
        </p:nvCxnSpPr>
        <p:spPr>
          <a:xfrm>
            <a:off x="87355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2" name="Google Shape;122;p17"/>
          <p:cNvGrpSpPr/>
          <p:nvPr/>
        </p:nvGrpSpPr>
        <p:grpSpPr>
          <a:xfrm>
            <a:off x="3886675" y="4976075"/>
            <a:ext cx="5341800" cy="0"/>
            <a:chOff x="2220050" y="1547100"/>
            <a:chExt cx="5341800" cy="0"/>
          </a:xfrm>
        </p:grpSpPr>
        <p:cxnSp>
          <p:nvCxnSpPr>
            <p:cNvPr id="123" name="Google Shape;123;p17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17"/>
            <p:cNvCxnSpPr/>
            <p:nvPr/>
          </p:nvCxnSpPr>
          <p:spPr>
            <a:xfrm>
              <a:off x="2684450" y="1547100"/>
              <a:ext cx="4877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13250" y="1017725"/>
            <a:ext cx="7717500" cy="3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8" name="Google Shape;128;p18"/>
          <p:cNvSpPr/>
          <p:nvPr/>
        </p:nvSpPr>
        <p:spPr>
          <a:xfrm>
            <a:off x="0" y="0"/>
            <a:ext cx="18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8"/>
          <p:cNvCxnSpPr/>
          <p:nvPr/>
        </p:nvCxnSpPr>
        <p:spPr>
          <a:xfrm>
            <a:off x="82671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0" name="Google Shape;130;p18"/>
          <p:cNvGrpSpPr/>
          <p:nvPr/>
        </p:nvGrpSpPr>
        <p:grpSpPr>
          <a:xfrm>
            <a:off x="448300" y="4854275"/>
            <a:ext cx="8817600" cy="0"/>
            <a:chOff x="2220050" y="1547100"/>
            <a:chExt cx="8817600" cy="0"/>
          </a:xfrm>
        </p:grpSpPr>
        <p:cxnSp>
          <p:nvCxnSpPr>
            <p:cNvPr id="131" name="Google Shape;131;p1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18"/>
            <p:cNvCxnSpPr/>
            <p:nvPr/>
          </p:nvCxnSpPr>
          <p:spPr>
            <a:xfrm>
              <a:off x="2684450" y="1547100"/>
              <a:ext cx="835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0" y="0"/>
            <a:ext cx="168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9"/>
          <p:cNvCxnSpPr/>
          <p:nvPr/>
        </p:nvCxnSpPr>
        <p:spPr>
          <a:xfrm>
            <a:off x="89093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720000" y="2275025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2" type="subTitle"/>
          </p:nvPr>
        </p:nvSpPr>
        <p:spPr>
          <a:xfrm>
            <a:off x="3306477" y="2275025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9" name="Google Shape;139;p19"/>
          <p:cNvSpPr txBox="1"/>
          <p:nvPr>
            <p:ph idx="3" type="subTitle"/>
          </p:nvPr>
        </p:nvSpPr>
        <p:spPr>
          <a:xfrm>
            <a:off x="5892953" y="2275026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4" type="subTitle"/>
          </p:nvPr>
        </p:nvSpPr>
        <p:spPr>
          <a:xfrm>
            <a:off x="720000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19"/>
          <p:cNvSpPr txBox="1"/>
          <p:nvPr>
            <p:ph idx="5" type="subTitle"/>
          </p:nvPr>
        </p:nvSpPr>
        <p:spPr>
          <a:xfrm>
            <a:off x="3306484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19"/>
          <p:cNvSpPr txBox="1"/>
          <p:nvPr>
            <p:ph idx="6" type="subTitle"/>
          </p:nvPr>
        </p:nvSpPr>
        <p:spPr>
          <a:xfrm>
            <a:off x="5892959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1" type="subTitle"/>
          </p:nvPr>
        </p:nvSpPr>
        <p:spPr>
          <a:xfrm>
            <a:off x="726701" y="1701834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2" type="subTitle"/>
          </p:nvPr>
        </p:nvSpPr>
        <p:spPr>
          <a:xfrm>
            <a:off x="4781130" y="1701834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3" type="subTitle"/>
          </p:nvPr>
        </p:nvSpPr>
        <p:spPr>
          <a:xfrm>
            <a:off x="726701" y="3390025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4" type="subTitle"/>
          </p:nvPr>
        </p:nvSpPr>
        <p:spPr>
          <a:xfrm>
            <a:off x="4781129" y="3390023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20"/>
          <p:cNvSpPr txBox="1"/>
          <p:nvPr>
            <p:ph idx="5" type="subTitle"/>
          </p:nvPr>
        </p:nvSpPr>
        <p:spPr>
          <a:xfrm>
            <a:off x="726700" y="1321075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" name="Google Shape;150;p20"/>
          <p:cNvSpPr txBox="1"/>
          <p:nvPr>
            <p:ph idx="6" type="subTitle"/>
          </p:nvPr>
        </p:nvSpPr>
        <p:spPr>
          <a:xfrm>
            <a:off x="726700" y="3009341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20"/>
          <p:cNvSpPr txBox="1"/>
          <p:nvPr>
            <p:ph idx="7" type="subTitle"/>
          </p:nvPr>
        </p:nvSpPr>
        <p:spPr>
          <a:xfrm>
            <a:off x="4781096" y="1321075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20"/>
          <p:cNvSpPr txBox="1"/>
          <p:nvPr>
            <p:ph idx="8" type="subTitle"/>
          </p:nvPr>
        </p:nvSpPr>
        <p:spPr>
          <a:xfrm>
            <a:off x="4781097" y="3009334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" name="Google Shape;153;p20"/>
          <p:cNvSpPr/>
          <p:nvPr/>
        </p:nvSpPr>
        <p:spPr>
          <a:xfrm>
            <a:off x="0" y="0"/>
            <a:ext cx="449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20"/>
          <p:cNvCxnSpPr/>
          <p:nvPr/>
        </p:nvCxnSpPr>
        <p:spPr>
          <a:xfrm>
            <a:off x="85769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5" name="Google Shape;155;p20"/>
          <p:cNvGrpSpPr/>
          <p:nvPr/>
        </p:nvGrpSpPr>
        <p:grpSpPr>
          <a:xfrm>
            <a:off x="2819875" y="4823675"/>
            <a:ext cx="6333600" cy="0"/>
            <a:chOff x="2220050" y="1547100"/>
            <a:chExt cx="6333600" cy="0"/>
          </a:xfrm>
        </p:grpSpPr>
        <p:cxnSp>
          <p:nvCxnSpPr>
            <p:cNvPr id="156" name="Google Shape;156;p20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20"/>
            <p:cNvCxnSpPr/>
            <p:nvPr/>
          </p:nvCxnSpPr>
          <p:spPr>
            <a:xfrm>
              <a:off x="2684450" y="1547100"/>
              <a:ext cx="586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5911750" y="0"/>
            <a:ext cx="3232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712819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1500200" y="2699650"/>
            <a:ext cx="3362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1500200" y="1602050"/>
            <a:ext cx="12888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" type="subTitle"/>
          </p:nvPr>
        </p:nvSpPr>
        <p:spPr>
          <a:xfrm>
            <a:off x="712900" y="1710154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2" type="subTitle"/>
          </p:nvPr>
        </p:nvSpPr>
        <p:spPr>
          <a:xfrm>
            <a:off x="3262909" y="1710164"/>
            <a:ext cx="26178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21"/>
          <p:cNvSpPr txBox="1"/>
          <p:nvPr>
            <p:ph idx="3" type="subTitle"/>
          </p:nvPr>
        </p:nvSpPr>
        <p:spPr>
          <a:xfrm>
            <a:off x="712900" y="3539851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3262918" y="3539853"/>
            <a:ext cx="26178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5" type="subTitle"/>
          </p:nvPr>
        </p:nvSpPr>
        <p:spPr>
          <a:xfrm>
            <a:off x="5924954" y="1710160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5" name="Google Shape;165;p21"/>
          <p:cNvSpPr txBox="1"/>
          <p:nvPr>
            <p:ph idx="6" type="subTitle"/>
          </p:nvPr>
        </p:nvSpPr>
        <p:spPr>
          <a:xfrm>
            <a:off x="5924973" y="3539851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p21"/>
          <p:cNvSpPr txBox="1"/>
          <p:nvPr>
            <p:ph idx="7" type="subTitle"/>
          </p:nvPr>
        </p:nvSpPr>
        <p:spPr>
          <a:xfrm>
            <a:off x="712900" y="1208575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21"/>
          <p:cNvSpPr txBox="1"/>
          <p:nvPr>
            <p:ph idx="8" type="subTitle"/>
          </p:nvPr>
        </p:nvSpPr>
        <p:spPr>
          <a:xfrm>
            <a:off x="3262908" y="1208575"/>
            <a:ext cx="26154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9" type="subTitle"/>
          </p:nvPr>
        </p:nvSpPr>
        <p:spPr>
          <a:xfrm>
            <a:off x="5924951" y="1208575"/>
            <a:ext cx="25035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21"/>
          <p:cNvSpPr txBox="1"/>
          <p:nvPr>
            <p:ph idx="13" type="subTitle"/>
          </p:nvPr>
        </p:nvSpPr>
        <p:spPr>
          <a:xfrm>
            <a:off x="712900" y="3040861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21"/>
          <p:cNvSpPr txBox="1"/>
          <p:nvPr>
            <p:ph idx="14" type="subTitle"/>
          </p:nvPr>
        </p:nvSpPr>
        <p:spPr>
          <a:xfrm>
            <a:off x="3262908" y="3040858"/>
            <a:ext cx="26154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" name="Google Shape;171;p21"/>
          <p:cNvSpPr txBox="1"/>
          <p:nvPr>
            <p:ph idx="15" type="subTitle"/>
          </p:nvPr>
        </p:nvSpPr>
        <p:spPr>
          <a:xfrm>
            <a:off x="5924951" y="3040853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2" name="Google Shape;172;p21"/>
          <p:cNvSpPr/>
          <p:nvPr/>
        </p:nvSpPr>
        <p:spPr>
          <a:xfrm>
            <a:off x="8591250" y="0"/>
            <a:ext cx="5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4148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4" name="Google Shape;174;p21"/>
          <p:cNvGrpSpPr/>
          <p:nvPr/>
        </p:nvGrpSpPr>
        <p:grpSpPr>
          <a:xfrm flipH="1">
            <a:off x="-37375" y="4832600"/>
            <a:ext cx="6198300" cy="0"/>
            <a:chOff x="2220050" y="1547100"/>
            <a:chExt cx="6198300" cy="0"/>
          </a:xfrm>
        </p:grpSpPr>
        <p:cxnSp>
          <p:nvCxnSpPr>
            <p:cNvPr id="175" name="Google Shape;175;p21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Google Shape;176;p21"/>
            <p:cNvCxnSpPr/>
            <p:nvPr/>
          </p:nvCxnSpPr>
          <p:spPr>
            <a:xfrm>
              <a:off x="2684450" y="1547100"/>
              <a:ext cx="5733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6341100" y="0"/>
            <a:ext cx="28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" name="Google Shape;179;p22"/>
          <p:cNvCxnSpPr/>
          <p:nvPr/>
        </p:nvCxnSpPr>
        <p:spPr>
          <a:xfrm>
            <a:off x="51794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2"/>
          <p:cNvSpPr txBox="1"/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idx="1" type="subTitle"/>
          </p:nvPr>
        </p:nvSpPr>
        <p:spPr>
          <a:xfrm>
            <a:off x="713225" y="16285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/>
        </p:nvSpPr>
        <p:spPr>
          <a:xfrm>
            <a:off x="713225" y="3528875"/>
            <a:ext cx="3765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0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6501975" y="0"/>
            <a:ext cx="2642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" name="Google Shape;185;p23"/>
          <p:cNvCxnSpPr/>
          <p:nvPr/>
        </p:nvCxnSpPr>
        <p:spPr>
          <a:xfrm>
            <a:off x="4792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6" name="Google Shape;186;p23"/>
          <p:cNvGrpSpPr/>
          <p:nvPr/>
        </p:nvGrpSpPr>
        <p:grpSpPr>
          <a:xfrm flipH="1">
            <a:off x="-131100" y="313050"/>
            <a:ext cx="6464400" cy="0"/>
            <a:chOff x="2220050" y="1547100"/>
            <a:chExt cx="6464400" cy="0"/>
          </a:xfrm>
        </p:grpSpPr>
        <p:cxnSp>
          <p:nvCxnSpPr>
            <p:cNvPr id="187" name="Google Shape;187;p23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23"/>
            <p:cNvCxnSpPr/>
            <p:nvPr/>
          </p:nvCxnSpPr>
          <p:spPr>
            <a:xfrm>
              <a:off x="2684450" y="1547100"/>
              <a:ext cx="6000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/>
          <p:nvPr/>
        </p:nvSpPr>
        <p:spPr>
          <a:xfrm flipH="1">
            <a:off x="-18775" y="-35700"/>
            <a:ext cx="1368000" cy="5179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24"/>
          <p:cNvCxnSpPr/>
          <p:nvPr/>
        </p:nvCxnSpPr>
        <p:spPr>
          <a:xfrm>
            <a:off x="8430781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2" name="Google Shape;192;p24"/>
          <p:cNvGrpSpPr/>
          <p:nvPr/>
        </p:nvGrpSpPr>
        <p:grpSpPr>
          <a:xfrm>
            <a:off x="1798975" y="266225"/>
            <a:ext cx="7429500" cy="0"/>
            <a:chOff x="2220050" y="1547100"/>
            <a:chExt cx="7429500" cy="0"/>
          </a:xfrm>
        </p:grpSpPr>
        <p:cxnSp>
          <p:nvCxnSpPr>
            <p:cNvPr id="193" name="Google Shape;193;p2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" name="Google Shape;194;p24"/>
            <p:cNvCxnSpPr/>
            <p:nvPr/>
          </p:nvCxnSpPr>
          <p:spPr>
            <a:xfrm>
              <a:off x="2684450" y="1547100"/>
              <a:ext cx="6965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017725"/>
            <a:ext cx="7704000" cy="3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8844200" y="0"/>
            <a:ext cx="30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2087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" name="Google Shape;23;p4"/>
          <p:cNvGrpSpPr/>
          <p:nvPr/>
        </p:nvGrpSpPr>
        <p:grpSpPr>
          <a:xfrm flipH="1">
            <a:off x="-56275" y="4604000"/>
            <a:ext cx="8175300" cy="0"/>
            <a:chOff x="2220050" y="1547100"/>
            <a:chExt cx="8175300" cy="0"/>
          </a:xfrm>
        </p:grpSpPr>
        <p:cxnSp>
          <p:nvCxnSpPr>
            <p:cNvPr id="24" name="Google Shape;24;p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4"/>
            <p:cNvCxnSpPr/>
            <p:nvPr/>
          </p:nvCxnSpPr>
          <p:spPr>
            <a:xfrm>
              <a:off x="2684450" y="1547100"/>
              <a:ext cx="7710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7776150" y="0"/>
            <a:ext cx="1368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" name="Google Shape;28;p5"/>
          <p:cNvCxnSpPr/>
          <p:nvPr/>
        </p:nvCxnSpPr>
        <p:spPr>
          <a:xfrm>
            <a:off x="255619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45025"/>
            <a:ext cx="616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3873881" y="2193146"/>
            <a:ext cx="30009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720000" y="2193152"/>
            <a:ext cx="30009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720000" y="1340875"/>
            <a:ext cx="30009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3873881" y="1340875"/>
            <a:ext cx="30009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 flipH="1">
            <a:off x="-18775" y="4604000"/>
            <a:ext cx="7429500" cy="0"/>
            <a:chOff x="2220050" y="1547100"/>
            <a:chExt cx="7429500" cy="0"/>
          </a:xfrm>
        </p:grpSpPr>
        <p:cxnSp>
          <p:nvCxnSpPr>
            <p:cNvPr id="35" name="Google Shape;35;p5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5"/>
            <p:cNvCxnSpPr/>
            <p:nvPr/>
          </p:nvCxnSpPr>
          <p:spPr>
            <a:xfrm>
              <a:off x="2684450" y="1547100"/>
              <a:ext cx="6965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8430775" y="0"/>
            <a:ext cx="713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3518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" name="Google Shape;41;p6"/>
          <p:cNvGrpSpPr/>
          <p:nvPr/>
        </p:nvGrpSpPr>
        <p:grpSpPr>
          <a:xfrm flipH="1">
            <a:off x="-84700" y="4901150"/>
            <a:ext cx="7055100" cy="0"/>
            <a:chOff x="2220050" y="1547100"/>
            <a:chExt cx="7055100" cy="0"/>
          </a:xfrm>
        </p:grpSpPr>
        <p:cxnSp>
          <p:nvCxnSpPr>
            <p:cNvPr id="42" name="Google Shape;42;p6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" name="Google Shape;43;p6"/>
            <p:cNvCxnSpPr/>
            <p:nvPr/>
          </p:nvCxnSpPr>
          <p:spPr>
            <a:xfrm>
              <a:off x="2684450" y="1547100"/>
              <a:ext cx="6590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6501975" y="0"/>
            <a:ext cx="2642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1232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720000" y="1413363"/>
            <a:ext cx="53214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720000" y="445025"/>
            <a:ext cx="532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9" name="Google Shape;49;p7"/>
          <p:cNvGrpSpPr/>
          <p:nvPr/>
        </p:nvGrpSpPr>
        <p:grpSpPr>
          <a:xfrm flipH="1">
            <a:off x="-93775" y="4604000"/>
            <a:ext cx="4197300" cy="0"/>
            <a:chOff x="2220050" y="1547100"/>
            <a:chExt cx="4197300" cy="0"/>
          </a:xfrm>
        </p:grpSpPr>
        <p:cxnSp>
          <p:nvCxnSpPr>
            <p:cNvPr id="50" name="Google Shape;50;p7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7"/>
            <p:cNvCxnSpPr/>
            <p:nvPr/>
          </p:nvCxnSpPr>
          <p:spPr>
            <a:xfrm>
              <a:off x="2684450" y="1547100"/>
              <a:ext cx="373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3454075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4" name="Google Shape;54;p8"/>
          <p:cNvSpPr/>
          <p:nvPr/>
        </p:nvSpPr>
        <p:spPr>
          <a:xfrm>
            <a:off x="0" y="0"/>
            <a:ext cx="266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84307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3230850" y="4760600"/>
            <a:ext cx="6025500" cy="0"/>
            <a:chOff x="2220050" y="1547100"/>
            <a:chExt cx="6025500" cy="0"/>
          </a:xfrm>
        </p:grpSpPr>
        <p:cxnSp>
          <p:nvCxnSpPr>
            <p:cNvPr id="57" name="Google Shape;57;p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8"/>
            <p:cNvCxnSpPr/>
            <p:nvPr/>
          </p:nvCxnSpPr>
          <p:spPr>
            <a:xfrm>
              <a:off x="2684450" y="1547100"/>
              <a:ext cx="5561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5555725" y="0"/>
            <a:ext cx="3588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713225" y="1254000"/>
            <a:ext cx="41586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713225" y="3218400"/>
            <a:ext cx="4158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51794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" name="Google Shape;64;p9"/>
          <p:cNvGrpSpPr/>
          <p:nvPr/>
        </p:nvGrpSpPr>
        <p:grpSpPr>
          <a:xfrm flipH="1">
            <a:off x="-93775" y="4604000"/>
            <a:ext cx="4197300" cy="0"/>
            <a:chOff x="2220050" y="1547100"/>
            <a:chExt cx="4197300" cy="0"/>
          </a:xfrm>
        </p:grpSpPr>
        <p:cxnSp>
          <p:nvCxnSpPr>
            <p:cNvPr id="65" name="Google Shape;65;p9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9"/>
            <p:cNvCxnSpPr/>
            <p:nvPr/>
          </p:nvCxnSpPr>
          <p:spPr>
            <a:xfrm>
              <a:off x="2684450" y="1547100"/>
              <a:ext cx="373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>
            <p:ph idx="2" type="pic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713225" y="3836875"/>
            <a:ext cx="3574200" cy="750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ctrTitle"/>
          </p:nvPr>
        </p:nvSpPr>
        <p:spPr>
          <a:xfrm>
            <a:off x="1893925" y="1064900"/>
            <a:ext cx="6876000" cy="17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Entrevista a Jorge Louro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200" name="Google Shape;20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625" y="129550"/>
            <a:ext cx="1166026" cy="66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5"/>
          <p:cNvSpPr txBox="1"/>
          <p:nvPr/>
        </p:nvSpPr>
        <p:spPr>
          <a:xfrm>
            <a:off x="1849650" y="1192200"/>
            <a:ext cx="7232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Projeto Sombra</a:t>
            </a:r>
            <a:endParaRPr sz="2000"/>
          </a:p>
        </p:txBody>
      </p:sp>
      <p:sp>
        <p:nvSpPr>
          <p:cNvPr id="202" name="Google Shape;202;p25"/>
          <p:cNvSpPr txBox="1"/>
          <p:nvPr/>
        </p:nvSpPr>
        <p:spPr>
          <a:xfrm>
            <a:off x="1970125" y="2508850"/>
            <a:ext cx="66495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Um dos fundadores da Tuna Universitária do Minho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1650" y="77725"/>
            <a:ext cx="1430999" cy="1430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5"/>
          <p:cNvSpPr txBox="1"/>
          <p:nvPr/>
        </p:nvSpPr>
        <p:spPr>
          <a:xfrm>
            <a:off x="5360775" y="4325750"/>
            <a:ext cx="4197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Análise e Visualização de Dados</a:t>
            </a:r>
            <a:endParaRPr sz="1500"/>
          </a:p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5962825" y="4654750"/>
            <a:ext cx="635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Alexandra Fernandes PG52766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9" name="Google Shape;279;p34"/>
          <p:cNvGraphicFramePr/>
          <p:nvPr/>
        </p:nvGraphicFramePr>
        <p:xfrm>
          <a:off x="916700" y="129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{A0E00A95-5AE4-4288-8430-094485FC2E2E}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TurboScribe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Correção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Turma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Tuna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Toona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Tuna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imigrado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Leninegrado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árvore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anfiteatro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farto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fato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Jerês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Gerês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cabaquinho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cavaquinho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0" name="Google Shape;280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Transcrição</a:t>
            </a:r>
            <a:endParaRPr/>
          </a:p>
        </p:txBody>
      </p:sp>
      <p:sp>
        <p:nvSpPr>
          <p:cNvPr id="281" name="Google Shape;281;p34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52400"/>
            <a:ext cx="8839202" cy="469137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5"/>
          <p:cNvSpPr txBox="1"/>
          <p:nvPr/>
        </p:nvSpPr>
        <p:spPr>
          <a:xfrm>
            <a:off x="8421150" y="47920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750" y="1093925"/>
            <a:ext cx="5125673" cy="341627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773350" y="1170125"/>
            <a:ext cx="3105300" cy="3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Data :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 02-04-2024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Local: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AGERE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Entrevistado: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Jorge Louro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Ocupação: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Adjunto da Vereadora Olga Pereira da Câmara Municipal de Braga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Duração da entrevista: </a:t>
            </a:r>
            <a:r>
              <a:rPr lang="en" sz="1500">
                <a:solidFill>
                  <a:srgbClr val="1F1F1F"/>
                </a:solidFill>
                <a:highlight>
                  <a:srgbClr val="FFFFFF"/>
                </a:highlight>
              </a:rPr>
              <a:t>≅47 min</a:t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F1F"/>
                </a:solidFill>
                <a:highlight>
                  <a:srgbClr val="FFFFFF"/>
                </a:highlight>
              </a:rPr>
              <a:t>Um dos fundadores da Tuna Universitária do Minho.</a:t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1/10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21" name="Google Shape;221;p27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425" y="1160250"/>
            <a:ext cx="4008900" cy="33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502" y="980850"/>
            <a:ext cx="3692451" cy="36924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  <p:sp>
        <p:nvSpPr>
          <p:cNvPr id="225" name="Google Shape;225;p27"/>
          <p:cNvSpPr txBox="1"/>
          <p:nvPr/>
        </p:nvSpPr>
        <p:spPr>
          <a:xfrm>
            <a:off x="301925" y="4333425"/>
            <a:ext cx="5130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Logótipo do Grupo de Música Popular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da Universidade do MInho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4050800" y="4350800"/>
            <a:ext cx="5130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Logótipo da Tuna Universitária do Minho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32" name="Google Shape;232;p28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150" y="932825"/>
            <a:ext cx="5113250" cy="383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4426" y="1093913"/>
            <a:ext cx="2483499" cy="186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4425" y="3020017"/>
            <a:ext cx="2483502" cy="164798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8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42" name="Google Shape;242;p29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875" y="1034825"/>
            <a:ext cx="7289674" cy="380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275" y="1034825"/>
            <a:ext cx="5859825" cy="388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9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51" name="Google Shape;251;p30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853550" y="1310075"/>
            <a:ext cx="45606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Gerês Tónico</a:t>
            </a:r>
            <a:endParaRPr b="1"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Seja a saudade bendita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 o encanto que ela encerra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Cante-a quem por cá fica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Chore-a quem de cá desterra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Ao passar por baixo a porta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Desta Augusta cidade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Deixo-lhe minh'alma morta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Meus amores de mocidade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Não tracei a minha capa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Pelo amor que me não deste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Tapei com ela no peito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Os males que me fizeste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675" y="1632851"/>
            <a:ext cx="5563224" cy="2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0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Transcrição</a:t>
            </a:r>
            <a:endParaRPr/>
          </a:p>
        </p:txBody>
      </p:sp>
      <p:sp>
        <p:nvSpPr>
          <p:cNvPr id="260" name="Google Shape;260;p31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00" y="1338550"/>
            <a:ext cx="8119199" cy="269807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96863"/>
            <a:ext cx="8839202" cy="456843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2"/>
          <p:cNvSpPr txBox="1"/>
          <p:nvPr/>
        </p:nvSpPr>
        <p:spPr>
          <a:xfrm>
            <a:off x="8527875" y="48415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5" y="100575"/>
            <a:ext cx="9144001" cy="473265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3"/>
          <p:cNvSpPr txBox="1"/>
          <p:nvPr/>
        </p:nvSpPr>
        <p:spPr>
          <a:xfrm>
            <a:off x="8589575" y="48150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ean and Neat Style Portfolio by Slidesgo">
  <a:themeElements>
    <a:clrScheme name="Simple Light">
      <a:dk1>
        <a:srgbClr val="191919"/>
      </a:dk1>
      <a:lt1>
        <a:srgbClr val="FFFFFF"/>
      </a:lt1>
      <a:dk2>
        <a:srgbClr val="45818E"/>
      </a:dk2>
      <a:lt2>
        <a:srgbClr val="D9D9D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